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CF3A4-553C-9BFB-4156-4E5EFF4B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A7BE1F-8E08-38E8-F9C7-A8DCA762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06D7-E691-4CCA-801F-DCFD38C3D482}" type="datetimeFigureOut">
              <a:rPr lang="es-EC" smtClean="0"/>
              <a:t>6/6/2023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229F08-1226-3666-6278-606E70A3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714316-92E6-4399-FFF3-2C9FD7D4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D089-3351-49E9-B029-B40F10C080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263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E0BC97-E4C7-88A7-D800-4C33BFA3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B79EBA-4CF2-990C-2164-DE37C6DD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ED060-ACE1-40B3-A62B-E051B99AC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06D7-E691-4CCA-801F-DCFD38C3D482}" type="datetimeFigureOut">
              <a:rPr lang="es-EC" smtClean="0"/>
              <a:t>6/6/2023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E44A9-E42A-581A-B244-7037E690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D6952B-2C10-4EAB-10B6-295F8354D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D089-3351-49E9-B029-B40F10C080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91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F1053A-3D4E-40C4-D340-DB2110A8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s-EC" altLang="es-EC" sz="4000" b="1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actualización del</a:t>
            </a:r>
            <a:br>
              <a:rPr lang="es-EC" altLang="es-EC" sz="4000" b="1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altLang="es-EC" sz="4000" b="1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 Nacional de Medicamentos Básicos (CNMB)</a:t>
            </a:r>
            <a:endParaRPr lang="es-EC" altLang="es-EC" sz="4000" b="1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99BC59-C628-82D0-6CF9-985338A0C3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1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4DEE216-E929-98FC-F83A-0CC19D00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¿Quién elabora y quién aprueba el CNMB?</a:t>
            </a: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0A96F-94C1-D4FD-1447-B4BBB9473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52508D-4536-C8DB-232D-018E6C98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B4A8F9-25EE-FECC-AFB3-B2FDFE919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01821E-FD55-DAC3-F2A4-B0FDEFAE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F8D084-1BEE-1917-8E6A-0334FCA23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3E6BDD-53D1-2009-F0CD-0AD424A8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0143C6-7C1B-6051-4283-0A6A5DF03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1223E9-CC7E-EFDB-24E6-314EA1E9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19F60F-06F4-AD13-2CD9-9B9F68FAB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CC1D4A-2530-0D9C-4005-8D46358E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58DF76-5FB0-BE75-A4A8-2E79AC106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6E35747-4E9B-8F3C-6D83-CE80635E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D83996-7072-72D6-48D2-B7AD58FC7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4A82BA2-2536-9C44-7E9E-19E9BC76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C44FC2-C953-A4DA-DB97-7AEC54886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7788304-F763-3504-0D34-81455C71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FE81CB-AA79-F34A-D6EC-21556D7CC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5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4C1FF9-F38A-9D5C-972D-8E9C2272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03A234-8685-2F22-8208-BA216F8B15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29AE3A-D2E3-7CF8-9A84-FBA5295C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213C7F-81EA-07BF-BA69-908E2CEB9A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FADC1A5-A9F2-948C-8512-196D7605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44239F-9D95-3F81-92AA-5439C0733D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8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E1E9C7-41BF-C3A3-5E07-1C46A15A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72CF06-0F78-E85C-DD47-BB72AE3B3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D155CD-8E8B-77E2-924D-1B040620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altLang="es-EC" sz="280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evaluación inicial – parte 1 (Anexo 09)</a:t>
            </a:r>
            <a:endParaRPr lang="es-EC" altLang="es-EC" sz="28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72C364-1518-FD89-4FB0-95EDE5325B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2E9830-15CE-9E79-2E4F-7C097E62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altLang="es-EC" sz="280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evaluación inicial – parte 2 (Anexo 09)</a:t>
            </a:r>
            <a:endParaRPr lang="es-EC" altLang="es-EC" sz="28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3AB505-43F9-C9DC-25C9-5235A4CA8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C09259-FC95-FEB1-419D-F99C4C13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C" altLang="es-EC" sz="2800">
                <a:solidFill>
                  <a:srgbClr val="202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Matrices de segunda evaluación (Anexos 10.1 a 10.5)</a:t>
            </a:r>
            <a:endParaRPr lang="es-EC" altLang="es-EC" sz="2800" dirty="0">
              <a:solidFill>
                <a:srgbClr val="202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EC7FCC-8B8C-374E-4AF8-AB4092AE3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D90A358-8780-003E-4826-C4B8C636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27F17C-28AC-122E-9011-1D4B99A9A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90FF31-1CB4-5F34-5496-E72713EE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46D4B6-6C78-0DEC-854D-791123CDF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0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C6E202-D5BB-33F1-227B-F8C024AF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D052BD-D8F8-4780-ABD6-8D7D620CD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8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91CCA04-37C3-23FB-1D8D-30B400C90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/>
              <a:t>Medicamento esencial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03E8B0-CB65-88EA-A38F-EF7B43B55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9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863433F-EA15-19EE-6690-46A594A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/>
              <a:t>Comisión Nacional de Medicamentos e Insumos - CONAMEI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56E7D3-C7C0-6E98-B97F-809575B31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97F018-8F9A-B11D-17AF-18BE8D6A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CONAMEI</a:t>
            </a: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80EBC5-8BC4-6729-29EE-B13A23064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7F3801E-6DB3-97B9-5239-62D2B58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5400"/>
              <a:t>CNMB</a:t>
            </a:r>
            <a:endParaRPr lang="es-EC" sz="5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22FD2F-581A-A87D-E194-9E1894BA2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7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178F5EB-01F2-B8CA-CAEA-4E3CA85F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Actividades CNMB</a:t>
            </a: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A6DF39-3CA9-854C-7CAF-CCF6333E0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23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Panorámica</PresentationFormat>
  <Paragraphs>10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El proceso de actualización del Cuadro Nacional de Medicamentos Básicos (CNMB)</vt:lpstr>
      <vt:lpstr>Presentación de PowerPoint</vt:lpstr>
      <vt:lpstr>Presentación de PowerPoint</vt:lpstr>
      <vt:lpstr>Presentación de PowerPoint</vt:lpstr>
      <vt:lpstr>Medicamento esencial</vt:lpstr>
      <vt:lpstr>Comisión Nacional de Medicamentos e Insumos - CONAMEI</vt:lpstr>
      <vt:lpstr>CONAMEI</vt:lpstr>
      <vt:lpstr>CNMB</vt:lpstr>
      <vt:lpstr>Actividades CNMB</vt:lpstr>
      <vt:lpstr>¿Quién elabora y quién aprueba el CNMB?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Matriz de evaluación inicial – parte 1 (Anexo 09)</vt:lpstr>
      <vt:lpstr>Matriz de evaluación inicial – parte 2 (Anexo 09)</vt:lpstr>
      <vt:lpstr>Matrices de segunda evaluación (Anexos 10.1 a 10.5)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proceso de actualización del Cuadro Nacional de Medicamentos Básicos (CNMB)</dc:title>
  <dc:creator>MORENO PIEDRAHITA HERNANDEZ FELIPE GONZALO</dc:creator>
  <cp:lastModifiedBy>MORENO PIEDRAHITA HERNANDEZ FELIPE GONZALO</cp:lastModifiedBy>
  <cp:revision>1</cp:revision>
  <dcterms:created xsi:type="dcterms:W3CDTF">2023-06-06T15:13:53Z</dcterms:created>
  <dcterms:modified xsi:type="dcterms:W3CDTF">2023-06-06T15:13:53Z</dcterms:modified>
</cp:coreProperties>
</file>